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782" r:id="rId2"/>
    <p:sldId id="783" r:id="rId3"/>
    <p:sldId id="1327" r:id="rId4"/>
    <p:sldId id="1288" r:id="rId5"/>
    <p:sldId id="1339" r:id="rId6"/>
    <p:sldId id="1352" r:id="rId7"/>
    <p:sldId id="1097" r:id="rId8"/>
    <p:sldId id="1289" r:id="rId9"/>
    <p:sldId id="1360" r:id="rId10"/>
    <p:sldId id="1311" r:id="rId11"/>
    <p:sldId id="1375" r:id="rId12"/>
    <p:sldId id="1376" r:id="rId13"/>
    <p:sldId id="1313" r:id="rId14"/>
    <p:sldId id="1378" r:id="rId15"/>
    <p:sldId id="1297" r:id="rId16"/>
    <p:sldId id="1315" r:id="rId17"/>
    <p:sldId id="1316" r:id="rId18"/>
    <p:sldId id="1322" r:id="rId19"/>
    <p:sldId id="1323" r:id="rId20"/>
    <p:sldId id="1379" r:id="rId21"/>
    <p:sldId id="1324" r:id="rId22"/>
    <p:sldId id="1317" r:id="rId23"/>
    <p:sldId id="1319" r:id="rId24"/>
    <p:sldId id="1318" r:id="rId25"/>
    <p:sldId id="1320" r:id="rId26"/>
    <p:sldId id="1382" r:id="rId27"/>
    <p:sldId id="1321" r:id="rId28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447"/>
    <a:srgbClr val="FFFF00"/>
    <a:srgbClr val="E0DCFC"/>
    <a:srgbClr val="FF0000"/>
    <a:srgbClr val="336600"/>
    <a:srgbClr val="339933"/>
    <a:srgbClr val="FFFFCC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9478" autoAdjust="0"/>
  </p:normalViewPr>
  <p:slideViewPr>
    <p:cSldViewPr>
      <p:cViewPr>
        <p:scale>
          <a:sx n="100" d="100"/>
          <a:sy n="100" d="100"/>
        </p:scale>
        <p:origin x="-1503" y="-87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1659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2463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317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820143"/>
            <a:ext cx="65167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한 각이 직각인 삼각형을                   이라고 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3136946" y="1832519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51820" y="1518955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30" y="1604266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871700" y="2816932"/>
            <a:ext cx="3312368" cy="21962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447764" y="2996952"/>
            <a:ext cx="2232268" cy="1764196"/>
            <a:chOff x="2591780" y="2996952"/>
            <a:chExt cx="2232268" cy="1764196"/>
          </a:xfrm>
        </p:grpSpPr>
        <p:sp>
          <p:nvSpPr>
            <p:cNvPr id="2" name="직각 삼각형 1"/>
            <p:cNvSpPr/>
            <p:nvPr/>
          </p:nvSpPr>
          <p:spPr>
            <a:xfrm>
              <a:off x="2591780" y="2996952"/>
              <a:ext cx="2232268" cy="176419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 bwMode="auto">
            <a:xfrm>
              <a:off x="2596543" y="4487405"/>
              <a:ext cx="288032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2874706" y="4473116"/>
              <a:ext cx="5106" cy="28803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978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(2022)\3-1\3_002_2015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\app\resource\contents\lesson02\ops\2\images\2_4\2_4_4_01.svg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368341" y="2099622"/>
            <a:ext cx="373355" cy="2777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5368341" y="1969966"/>
            <a:ext cx="1529484" cy="227347"/>
            <a:chOff x="4421577" y="2197503"/>
            <a:chExt cx="1529484" cy="22734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4421577" y="2197503"/>
              <a:ext cx="1529484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2" y="2852936"/>
            <a:ext cx="3926889" cy="188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438640" y="2462052"/>
            <a:ext cx="4125805" cy="237110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562868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87" y="2890496"/>
            <a:ext cx="1850529" cy="184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직각삼각형을 만들어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드래그 하여 직각삼각형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만들기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4267907" y="1222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804248" y="1120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220072" y="1772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04763" y="24620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657883" y="26844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4339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  /  72.jpg  /  73.jpg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86" y="5225420"/>
            <a:ext cx="1347095" cy="13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각 삼각형 4"/>
          <p:cNvSpPr/>
          <p:nvPr/>
        </p:nvSpPr>
        <p:spPr>
          <a:xfrm>
            <a:off x="7236296" y="5572286"/>
            <a:ext cx="648072" cy="629022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840809" y="4545124"/>
            <a:ext cx="1894537" cy="189453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다시보기</a:t>
            </a:r>
            <a:r>
              <a:rPr lang="ko-KR" altLang="en-US" dirty="0" smtClean="0"/>
              <a:t> 예보기 </a:t>
            </a:r>
            <a:r>
              <a:rPr lang="ko-KR" altLang="en-US" dirty="0" err="1" smtClean="0"/>
              <a:t>토글기능이</a:t>
            </a:r>
            <a:r>
              <a:rPr lang="ko-KR" altLang="en-US" dirty="0" smtClean="0"/>
              <a:t> 기존 </a:t>
            </a:r>
            <a:r>
              <a:rPr lang="en-US" altLang="ko-KR" dirty="0" err="1" smtClean="0"/>
              <a:t>dvd</a:t>
            </a:r>
            <a:r>
              <a:rPr lang="ko-KR" altLang="en-US" dirty="0" smtClean="0"/>
              <a:t>파일에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기능협의필요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0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82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점 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만든 직각삼각형을 점 종이에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8" t="19850" r="2028"/>
          <a:stretch/>
        </p:blipFill>
        <p:spPr bwMode="auto">
          <a:xfrm>
            <a:off x="172999" y="2455580"/>
            <a:ext cx="2231954" cy="224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2470420" y="2520934"/>
            <a:ext cx="4297824" cy="2149587"/>
          </a:xfrm>
          <a:prstGeom prst="roundRect">
            <a:avLst>
              <a:gd name="adj" fmla="val 71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043195" y="17684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578158" y="2687661"/>
            <a:ext cx="4108070" cy="1841209"/>
            <a:chOff x="2578158" y="2687661"/>
            <a:chExt cx="4108070" cy="1841209"/>
          </a:xfrm>
        </p:grpSpPr>
        <p:sp>
          <p:nvSpPr>
            <p:cNvPr id="2" name="타원 1"/>
            <p:cNvSpPr/>
            <p:nvPr/>
          </p:nvSpPr>
          <p:spPr>
            <a:xfrm>
              <a:off x="258237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84380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309583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34786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5955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851920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09454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435597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60800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486003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10775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53640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559670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84873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10076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34848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60481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258132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284275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309478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334680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35945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3850865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409349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435492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460694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85897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510670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53630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559565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4767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609970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34743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660376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258026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284169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9372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334575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35934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849810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409243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435386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460589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485792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510564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53619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559459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584662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09865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634637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60270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257921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284064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309267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334469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35924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3848755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09138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35281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460483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485686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510459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53609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559354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584556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609759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634532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60165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258132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284275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309478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334680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35945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3850865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409349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435492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460694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85897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510670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53630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559565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584767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609970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634743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660376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58026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284169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9372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334575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35934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3849810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/>
            <p:cNvSpPr/>
            <p:nvPr/>
          </p:nvSpPr>
          <p:spPr>
            <a:xfrm>
              <a:off x="409243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435386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60589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85792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510564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53619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559459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584662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609865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634637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660270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257921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284064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309267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/>
            <p:cNvSpPr/>
            <p:nvPr/>
          </p:nvSpPr>
          <p:spPr>
            <a:xfrm>
              <a:off x="334469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35924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3848755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409138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435281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460483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485686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10459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609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559354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584556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609759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>
              <a:off x="634532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>
              <a:off x="660165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>
              <a:off x="257815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>
              <a:off x="283958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>
              <a:off x="309161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>
              <a:off x="334364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>
              <a:off x="35913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>
              <a:off x="3847700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>
              <a:off x="409032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>
              <a:off x="435175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>
              <a:off x="460378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>
              <a:off x="485581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>
              <a:off x="510353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>
              <a:off x="53598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559248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584451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/>
            <p:cNvSpPr/>
            <p:nvPr/>
          </p:nvSpPr>
          <p:spPr>
            <a:xfrm>
              <a:off x="609654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/>
            <p:cNvSpPr/>
            <p:nvPr/>
          </p:nvSpPr>
          <p:spPr>
            <a:xfrm>
              <a:off x="634426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/>
            <p:cNvSpPr/>
            <p:nvPr/>
          </p:nvSpPr>
          <p:spPr>
            <a:xfrm>
              <a:off x="660059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9030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0" name="그룹 219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2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2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4" name="직각 삼각형 223"/>
          <p:cNvSpPr/>
          <p:nvPr/>
        </p:nvSpPr>
        <p:spPr>
          <a:xfrm>
            <a:off x="389042" y="3077820"/>
            <a:ext cx="1050610" cy="1035813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각 삼각형 226"/>
          <p:cNvSpPr/>
          <p:nvPr/>
        </p:nvSpPr>
        <p:spPr>
          <a:xfrm>
            <a:off x="4113663" y="2964111"/>
            <a:ext cx="1050610" cy="1035813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5264582" y="1969966"/>
            <a:ext cx="1633243" cy="227347"/>
            <a:chOff x="4317818" y="2197503"/>
            <a:chExt cx="1633243" cy="227347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2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" y="2250249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그림 232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235" name="타원 234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61" y="4592973"/>
            <a:ext cx="1821143" cy="9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" name="타원 218"/>
          <p:cNvSpPr/>
          <p:nvPr/>
        </p:nvSpPr>
        <p:spPr>
          <a:xfrm>
            <a:off x="72483" y="202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530723" y="23660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3840809" y="4545124"/>
            <a:ext cx="1894537" cy="189453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다시보기</a:t>
            </a:r>
            <a:r>
              <a:rPr lang="ko-KR" altLang="en-US" dirty="0" smtClean="0"/>
              <a:t> 예보기 </a:t>
            </a:r>
            <a:r>
              <a:rPr lang="ko-KR" altLang="en-US" dirty="0" err="1" smtClean="0"/>
              <a:t>토글기능이</a:t>
            </a:r>
            <a:r>
              <a:rPr lang="ko-KR" altLang="en-US" dirty="0" smtClean="0"/>
              <a:t> 기존 </a:t>
            </a:r>
            <a:r>
              <a:rPr lang="en-US" altLang="ko-KR" dirty="0" err="1" smtClean="0"/>
              <a:t>dvd</a:t>
            </a:r>
            <a:r>
              <a:rPr lang="ko-KR" altLang="en-US" dirty="0" smtClean="0"/>
              <a:t>파일에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기능협의필요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짝과 함께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지니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4942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2_4_7_01.png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1" y="2564904"/>
            <a:ext cx="4608641" cy="23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144128432" descr="EMB000032ec6e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79" y="3132499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716016" y="2257999"/>
            <a:ext cx="2185226" cy="874499"/>
          </a:xfrm>
          <a:prstGeom prst="wedgeRoundRectCallout">
            <a:avLst>
              <a:gd name="adj1" fmla="val -8373"/>
              <a:gd name="adj2" fmla="val 80012"/>
              <a:gd name="adj3" fmla="val 16667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직각삼각형인지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확인해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478464" y="50975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604704" y="52656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597091" y="19658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2" y="531009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49" y="537728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98" y="53100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5075" y="53744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조각을 드래그하여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직각삼각형 만들기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2_4_07.html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5231091" y="1636454"/>
            <a:ext cx="1645165" cy="227347"/>
            <a:chOff x="4208902" y="2197503"/>
            <a:chExt cx="1645165" cy="227347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4208902" y="2197503"/>
              <a:ext cx="1645165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칠교판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30589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2" name="타원 141"/>
          <p:cNvSpPr/>
          <p:nvPr/>
        </p:nvSpPr>
        <p:spPr>
          <a:xfrm>
            <a:off x="5005491" y="15567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2187491"/>
            <a:ext cx="2414588" cy="248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804961" y="2312876"/>
            <a:ext cx="4010231" cy="22611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24" y="2442208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2790" y="529629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3077" y="530788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822" y="53565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03" y="536284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8471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Tangram.png /   tangram_1~7.sgv /  tangram_bg.png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48300" y="2150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01287" y="2266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60" y="4772097"/>
            <a:ext cx="1872208" cy="107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직각삼각형 알아보기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50" y="1926357"/>
            <a:ext cx="45821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한 각이 직각인 삼각형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05865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620036" y="1952836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636912"/>
            <a:ext cx="29051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45" y="1703651"/>
            <a:ext cx="360000" cy="355000"/>
          </a:xfrm>
          <a:prstGeom prst="rect">
            <a:avLst/>
          </a:prstGeom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63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2402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34~35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4697" y="3981834"/>
            <a:ext cx="571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각이            인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삼각형을 직각삼각형이라고 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624424" y="1604119"/>
            <a:ext cx="61798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   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옳은 것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3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628055" y="4052386"/>
            <a:ext cx="77405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403" y="3873822"/>
            <a:ext cx="360000" cy="35500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631404" y="4993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5624688" descr="EMB000032ec6e4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36" y="2399446"/>
            <a:ext cx="2244194" cy="129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417" y1="11828" x2="11458" y2="37634"/>
                        <a14:foregroundMark x1="11458" y1="44086" x2="15625" y2="67742"/>
                        <a14:foregroundMark x1="17708" y1="73118" x2="36458" y2="86022"/>
                        <a14:foregroundMark x1="37500" y1="86022" x2="70833" y2="83871"/>
                        <a14:foregroundMark x1="75000" y1="81720" x2="87500" y2="50538"/>
                        <a14:foregroundMark x1="86458" y1="51613" x2="80208" y2="17204"/>
                        <a14:foregroundMark x1="78125" y1="19355" x2="59375" y2="9677"/>
                        <a14:backgroundMark x1="39583" y1="24731" x2="31250" y2="4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" y="4066540"/>
            <a:ext cx="472031" cy="45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02" y="163824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90" y="162880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6016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타원 53"/>
          <p:cNvSpPr/>
          <p:nvPr/>
        </p:nvSpPr>
        <p:spPr>
          <a:xfrm>
            <a:off x="2189642" y="14385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252161" y="4144130"/>
            <a:ext cx="238065" cy="238065"/>
            <a:chOff x="6249485" y="2814376"/>
            <a:chExt cx="304024" cy="304024"/>
          </a:xfrm>
        </p:grpSpPr>
        <p:cxnSp>
          <p:nvCxnSpPr>
            <p:cNvPr id="60" name="직선 연결선 59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1618390" y="4144130"/>
            <a:ext cx="238065" cy="238065"/>
            <a:chOff x="6249485" y="2814376"/>
            <a:chExt cx="304024" cy="304024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타원 79"/>
          <p:cNvSpPr/>
          <p:nvPr/>
        </p:nvSpPr>
        <p:spPr>
          <a:xfrm>
            <a:off x="656723" y="39096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085497" y="1990877"/>
            <a:ext cx="1562649" cy="218602"/>
            <a:chOff x="4421577" y="2197504"/>
            <a:chExt cx="1262111" cy="190309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421577" y="2197504"/>
              <a:ext cx="126211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옳은 것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853263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_x204737840" descr="EMB000032ec6e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2" y="2201201"/>
            <a:ext cx="5245823" cy="20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562129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4532257" y="50031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816" y="4430011"/>
            <a:ext cx="360000" cy="3550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838553" y="20551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096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85353"/>
              </p:ext>
            </p:extLst>
          </p:nvPr>
        </p:nvGraphicFramePr>
        <p:xfrm>
          <a:off x="179388" y="677323"/>
          <a:ext cx="8774172" cy="485202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 자르기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색종이를 잘라서 여러 가지 삼각형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삼각형을 어떻게 분류했는지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도형판에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직각삼각형을 만들고 점 종이에 옮겨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62246" y="3214317"/>
            <a:ext cx="418793" cy="417211"/>
            <a:chOff x="1530160" y="4373222"/>
            <a:chExt cx="506740" cy="504825"/>
          </a:xfrm>
        </p:grpSpPr>
        <p:pic>
          <p:nvPicPr>
            <p:cNvPr id="8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41599" y="4415167"/>
              <a:ext cx="49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가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390533" y="3375956"/>
            <a:ext cx="380722" cy="379283"/>
            <a:chOff x="1530160" y="4373222"/>
            <a:chExt cx="506742" cy="504825"/>
          </a:xfrm>
        </p:grpSpPr>
        <p:pic>
          <p:nvPicPr>
            <p:cNvPr id="8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1541600" y="4395902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ko-KR" altLang="en-US" sz="1800" b="1" dirty="0" smtClean="0">
                <a:solidFill>
                  <a:srgbClr val="C99447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510322" y="4597889"/>
            <a:ext cx="402566" cy="379283"/>
            <a:chOff x="1489644" y="4373222"/>
            <a:chExt cx="535816" cy="504825"/>
          </a:xfrm>
        </p:grpSpPr>
        <p:pic>
          <p:nvPicPr>
            <p:cNvPr id="9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1489644" y="4398836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64959" y="1604120"/>
            <a:ext cx="6667165" cy="3613026"/>
            <a:chOff x="179512" y="2613652"/>
            <a:chExt cx="6667165" cy="2659638"/>
          </a:xfrm>
        </p:grpSpPr>
        <p:sp>
          <p:nvSpPr>
            <p:cNvPr id="59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8" name="_x204737840" descr="EMB000032ec6e6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37" y="2280598"/>
            <a:ext cx="4335391" cy="16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269" y="4017838"/>
            <a:ext cx="639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각이 직각인 삼각형을 직각삼각형이라 하므로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직각삼각형은 다입니다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554506" y="2600908"/>
            <a:ext cx="252040" cy="252040"/>
            <a:chOff x="647552" y="1844824"/>
            <a:chExt cx="252040" cy="252040"/>
          </a:xfrm>
        </p:grpSpPr>
        <p:cxnSp>
          <p:nvCxnSpPr>
            <p:cNvPr id="106" name="직선 연결선 105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06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선분을 이용하여 직각삼각형을 완성해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모눈 종이에 마우스를 드래그 하여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 긋기 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/lesson02/ops/2/2_2_2.html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버큰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4739360" descr="EMB000032ec6e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1" y="2493603"/>
            <a:ext cx="3690712" cy="230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60" y="2566667"/>
            <a:ext cx="386671" cy="31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타원 111"/>
          <p:cNvSpPr/>
          <p:nvPr/>
        </p:nvSpPr>
        <p:spPr>
          <a:xfrm>
            <a:off x="2120269" y="21542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05" y="4951900"/>
            <a:ext cx="1874421" cy="117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769347" y="1990877"/>
            <a:ext cx="1878802" cy="218602"/>
            <a:chOff x="4166229" y="2197504"/>
            <a:chExt cx="1517459" cy="190309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66229" y="2197504"/>
              <a:ext cx="1517459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그어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보세요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08846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525574" y="19173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750057" y="24463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점 종이에 모양과 크기가 다른 직각삼각형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그리시오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1041" r="2064"/>
          <a:stretch/>
        </p:blipFill>
        <p:spPr bwMode="auto">
          <a:xfrm>
            <a:off x="395536" y="2499600"/>
            <a:ext cx="6259398" cy="251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4918977" y="2082336"/>
            <a:ext cx="1633243" cy="227347"/>
            <a:chOff x="4317818" y="2197503"/>
            <a:chExt cx="1633243" cy="227347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5" y="5007374"/>
            <a:ext cx="1080000" cy="33962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0" y="5399955"/>
            <a:ext cx="1080000" cy="339623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436096" y="4941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90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72340" y="25149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983" y="5739578"/>
            <a:ext cx="2028302" cy="73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4677819" y="2053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1729577" y="4187706"/>
            <a:ext cx="586468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85" y="4203756"/>
            <a:ext cx="486479" cy="41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45" y="4248801"/>
            <a:ext cx="307542" cy="31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33550"/>
            <a:ext cx="595156" cy="37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717609" y="4721544"/>
            <a:ext cx="4178292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 각이 직각인 삼각형이 아닙니다</a:t>
            </a:r>
            <a:r>
              <a:rPr lang="en-US" altLang="ko-KR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87" y="4064953"/>
            <a:ext cx="360000" cy="35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1" y="4562258"/>
            <a:ext cx="360000" cy="355000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직각삼각형이 아닌 것을 고르고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답의 내용을 풀이 칸으로 이동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직각 표시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2010" y="2154706"/>
            <a:ext cx="6288885" cy="1927553"/>
            <a:chOff x="225238" y="2310840"/>
            <a:chExt cx="6470998" cy="19833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38" y="2310840"/>
              <a:ext cx="6470998" cy="1983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52" y="2462806"/>
              <a:ext cx="307542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027" y="2458803"/>
              <a:ext cx="331199" cy="319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414" y="2456892"/>
              <a:ext cx="331199" cy="325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7" name="타원 106"/>
          <p:cNvSpPr/>
          <p:nvPr/>
        </p:nvSpPr>
        <p:spPr>
          <a:xfrm>
            <a:off x="415857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555957" y="47035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788764" y="32489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80112" y="26677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안에 예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도형이 직각삼각형이 아닌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85" y="2129576"/>
            <a:ext cx="3401930" cy="219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498842" y="5185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75656" y="4493504"/>
            <a:ext cx="41704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직각삼각형은 한 각이 직각입니다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7" y="439468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1" y="454335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724163" y="4799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수정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496230" y="24528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타원 56"/>
          <p:cNvSpPr/>
          <p:nvPr/>
        </p:nvSpPr>
        <p:spPr>
          <a:xfrm>
            <a:off x="6343248" y="35163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00" y="3645024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71" y="317697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타원 53"/>
          <p:cNvSpPr/>
          <p:nvPr/>
        </p:nvSpPr>
        <p:spPr>
          <a:xfrm>
            <a:off x="4564958" y="18633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6" y="3516241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6718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996004"/>
            <a:ext cx="6667165" cy="2263537"/>
            <a:chOff x="192745" y="1358151"/>
            <a:chExt cx="6667165" cy="2263537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539119"/>
              <a:ext cx="6667165" cy="1892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67">
              <a:extLst>
                <a:ext uri="{FF2B5EF4-FFF2-40B4-BE49-F238E27FC236}">
                  <a16:creationId xmlns=""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1358151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=""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4952748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6" y="3501008"/>
            <a:ext cx="914153" cy="91415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00286" y="3429000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한 각이 직각인 삼각형입니다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00286" y="4209191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변이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 있습니다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381323"/>
            <a:ext cx="2182664" cy="159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409098" y="357179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409098" y="4365104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사각형 모양의 종이로 직각삼각형을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 만드는 방법을 말해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07615" y="4649536"/>
            <a:ext cx="3857294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대각선 방향으로 반을 자릅니다</a:t>
            </a:r>
            <a:r>
              <a:rPr lang="en-US" altLang="ko-KR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371" y="4472036"/>
            <a:ext cx="360000" cy="355000"/>
          </a:xfrm>
          <a:prstGeom prst="rect">
            <a:avLst/>
          </a:prstGeom>
        </p:spPr>
      </p:pic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1" y="2384884"/>
            <a:ext cx="2135168" cy="213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78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8" t="21052" r="15499" b="5640"/>
          <a:stretch/>
        </p:blipFill>
        <p:spPr bwMode="auto">
          <a:xfrm>
            <a:off x="107504" y="881150"/>
            <a:ext cx="687676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35" y="831714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색종이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자르기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6966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2_4_1_ani.mp4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타원 5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8346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611560" y="4487951"/>
            <a:ext cx="5774959" cy="3452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색종이를 곧게 잘라 여러 가지 삼각형을 만들려고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30472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604553" y="10099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611560" y="4895679"/>
            <a:ext cx="5774959" cy="3335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만든 삼각형의 같은 점은 무엇인지 생각하고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718179"/>
            <a:ext cx="360000" cy="355000"/>
          </a:xfrm>
          <a:prstGeom prst="rect">
            <a:avLst/>
          </a:prstGeom>
        </p:spPr>
      </p:pic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타원 71"/>
          <p:cNvSpPr/>
          <p:nvPr/>
        </p:nvSpPr>
        <p:spPr>
          <a:xfrm>
            <a:off x="5283574" y="37682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334162" y="20669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588304" y="52969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499" y="1327305"/>
            <a:ext cx="6904603" cy="4195471"/>
            <a:chOff x="71499" y="1327305"/>
            <a:chExt cx="6904603" cy="4195471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4408" y="1532401"/>
              <a:ext cx="198022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4787" y="2132856"/>
              <a:ext cx="262707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9170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79873" y="1076286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389042" y="1592796"/>
            <a:ext cx="656900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삼각형을 곧게 잘라서 만든 여러 가지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같은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2375756" y="4586381"/>
            <a:ext cx="2470281" cy="411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직각이 하나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037" y="4437112"/>
            <a:ext cx="360000" cy="355000"/>
          </a:xfrm>
          <a:prstGeom prst="rect">
            <a:avLst/>
          </a:prstGeom>
        </p:spPr>
      </p:pic>
      <p:graphicFrame>
        <p:nvGraphicFramePr>
          <p:cNvPr id="6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9439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6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2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168860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분류 활동을 통해 직각삼각형을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40~41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32~33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32747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색종이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600908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여러 가지 직각삼각형을 만들고 그릴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747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2519" y="3008275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직각삼각형을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라인 박스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604943" y="1265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분류 기준을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직사각형 40"/>
          <p:cNvSpPr/>
          <p:nvPr/>
        </p:nvSpPr>
        <p:spPr bwMode="auto">
          <a:xfrm>
            <a:off x="1727200" y="5047231"/>
            <a:ext cx="3585271" cy="3535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한 각이 직각인 삼각형인가요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?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471" y="5038798"/>
            <a:ext cx="360000" cy="355000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44" y="5099617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481192" y="50962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7617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2_4_3_01.sgv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715331" y="20817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529763" y="5118669"/>
            <a:ext cx="4340009" cy="35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직각삼각형이라고 지었습니다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6" y="5202179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그렇다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분류한 도형의 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1381494" y="5121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772" y="4941168"/>
            <a:ext cx="360000" cy="355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Picture 3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43687</TotalTime>
  <Words>1986</Words>
  <Application>Microsoft Office PowerPoint</Application>
  <PresentationFormat>화면 슬라이드 쇼(4:3)</PresentationFormat>
  <Paragraphs>785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7651</cp:revision>
  <cp:lastPrinted>2021-12-20T01:30:02Z</cp:lastPrinted>
  <dcterms:created xsi:type="dcterms:W3CDTF">2008-07-15T12:19:11Z</dcterms:created>
  <dcterms:modified xsi:type="dcterms:W3CDTF">2022-02-02T04:35:29Z</dcterms:modified>
</cp:coreProperties>
</file>